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4738"/>
    <a:srgbClr val="A99934"/>
    <a:srgbClr val="002040"/>
    <a:srgbClr val="00356B"/>
    <a:srgbClr val="1B1B1B"/>
    <a:srgbClr val="858585"/>
    <a:srgbClr val="596068"/>
    <a:srgbClr val="F8F8F8"/>
    <a:srgbClr val="4C5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FCD09F-9BF0-428E-B9CA-EACD24EC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265637-698C-4287-A0EF-09B6B40E8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85A04-2F40-4CD5-9647-23AB66F0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EBD220-81A6-49AA-BF12-185D8C65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4235C1-985B-42C9-BFCB-A6FE5507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F8044E-52C6-4057-83AA-5FAFECDF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325D50-2E19-43EB-92EC-9AC4F1D82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52CF46-203E-4184-A956-343FB86F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65DA-3F29-4AC0-8A60-22CC94A6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756D-DC7A-4E71-AE3F-1124AAFD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1DA7E1-73E9-4352-97BB-EB1DD8610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9C5119-42DD-48B8-8665-9C8F807F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72BCF3-38E5-433C-9ED7-1ADB8CF6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CDA841-FD7B-4969-BD1F-812F78D3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1967D0-E3B7-4033-82C6-43EDC061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E81-1092-4EDD-8C7F-11C3992D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AE4A5-545B-4F5E-9D5E-4EF5BCE9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BB73C7-7B96-4154-A5F7-182AE342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4F3539-071B-478C-8619-9099AC5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BA1A1-3A37-446D-86A1-68F091CE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8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EA5E2A-F31F-4F19-836A-E30416A3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3D9FE3-D28E-483C-BBE8-E6F9DEBC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717EB9-716D-4B88-B4CB-8866D15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0AC89-4BD6-4B84-9F23-30D3C80F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F12FC0-A2A5-4FE7-B284-7E1E5E95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0D800-8790-4F4B-AA3C-14EE7181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1EE22-32AC-450E-84DB-69AF6A80A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8A649D-858B-4170-A45D-AB1E769A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F7F333-4466-4947-9F1D-998B6E2A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BD0C37-5EAC-4E5F-BDC5-9D5D0421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43B3BD-70AB-47C8-BDDB-01BDAB2D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6130-7F8A-4A16-8A89-80256FEA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0BE26D-4F43-40DF-B3F9-FBE9E66E8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EC093A-0155-4A37-AEAD-18E70AEA3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795424-7A4F-4AF7-98EC-81FF1DC80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D01F6D-F364-4A32-B8AB-FFBF99004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F3FDD5C-D098-48FC-B0A3-C4DD88EB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88407A-361F-4B00-939D-4702615B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10EA12A-697B-464B-9651-55B8A4EC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2FC27-CA44-43AE-9AED-1C9E4B6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BBFD0F-8049-4479-8DFD-87ECD695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7986FC-5F37-4864-AE87-596D8C5F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730DCB-1045-4F0C-9F7F-9E63A159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9D45815-FAF5-4026-BD1E-B250F386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2770B0-54DC-47B2-9600-F44F6C83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CB7EDF-2C90-4E72-AA4D-1DC44885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0D67E8-E508-4384-859D-2559708F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8C08DA-FC35-4F95-92DC-09FAEDD6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D94E85-E4A3-4E34-A63B-5F663F72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519A9E-BB4C-4767-8F7A-A8712D69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897E78-1A8C-4B26-A692-ACF009D5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9ECAD-1B44-4185-9B70-6FF30A43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0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C509D-D4C6-4539-A088-E0E36B51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FAA973-CB5D-47D1-8628-C0F44684A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44E90E-EB10-4B0B-83D7-D5DEDB657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FE30AC-B0B2-459B-9BCF-B5D97B1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911D42-9535-448A-920A-2F0C3258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4BD2EE-3258-44A3-B246-D1C5573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61578C-7743-4463-84AF-9DEE8AD7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7C7FBC-2218-44F8-B92F-5B8A6935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631B45-FE84-4B15-906A-E5B9A3E5F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ED1AF0-E82E-4276-ADF1-E726792F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914FE-5BDE-4606-9D00-E2F1C2289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7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microsoft.com/office/2007/relationships/hdphoto" Target="../media/hdphoto9.wdp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E6B9F7-9ACF-4BD2-ADB4-A5AAFC90AF95}"/>
              </a:ext>
            </a:extLst>
          </p:cNvPr>
          <p:cNvSpPr/>
          <p:nvPr/>
        </p:nvSpPr>
        <p:spPr>
          <a:xfrm>
            <a:off x="2100649" y="159478"/>
            <a:ext cx="1371600" cy="13716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BF3D64-D139-4585-87A2-B74675EFB4E5}"/>
              </a:ext>
            </a:extLst>
          </p:cNvPr>
          <p:cNvSpPr/>
          <p:nvPr/>
        </p:nvSpPr>
        <p:spPr>
          <a:xfrm>
            <a:off x="2100649" y="159478"/>
            <a:ext cx="666750" cy="1371600"/>
          </a:xfrm>
          <a:prstGeom prst="rect">
            <a:avLst/>
          </a:prstGeom>
          <a:solidFill>
            <a:srgbClr val="00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DE0588-55E6-4F8C-A467-31619028D0DF}"/>
              </a:ext>
            </a:extLst>
          </p:cNvPr>
          <p:cNvSpPr txBox="1"/>
          <p:nvPr/>
        </p:nvSpPr>
        <p:spPr>
          <a:xfrm>
            <a:off x="2261728" y="298091"/>
            <a:ext cx="939112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Black" panose="020B0A04020102020204" pitchFamily="34" charset="0"/>
                <a:ea typeface="MS UI Gothic" panose="020B0600070205080204" pitchFamily="50" charset="-128"/>
              </a:rPr>
              <a:t>J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22009D1-19E9-4A98-B31D-E4F9DB0BC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4" t="13265" r="14728" b="28637"/>
          <a:stretch/>
        </p:blipFill>
        <p:spPr>
          <a:xfrm>
            <a:off x="2108047" y="1669691"/>
            <a:ext cx="1364202" cy="136716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981B49E-5ACD-43DC-A52E-CEBD62E5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36" y="3328792"/>
            <a:ext cx="1359526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9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5831D6-B7C4-4B51-B7E6-6AC50432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254343"/>
            <a:ext cx="1886465" cy="18831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90A9D6-9479-4FBA-9723-EAA329F9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r="8995" b="44057"/>
          <a:stretch/>
        </p:blipFill>
        <p:spPr>
          <a:xfrm>
            <a:off x="2458995" y="254344"/>
            <a:ext cx="1886465" cy="18831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B4513C7-771A-459B-8E01-7427547E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4343"/>
            <a:ext cx="2438400" cy="2438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D646A-D1D2-4AAF-9AF5-5CFF70DAE3AA}"/>
              </a:ext>
            </a:extLst>
          </p:cNvPr>
          <p:cNvSpPr txBox="1"/>
          <p:nvPr/>
        </p:nvSpPr>
        <p:spPr>
          <a:xfrm>
            <a:off x="4876800" y="2692743"/>
            <a:ext cx="2438400" cy="5564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th-TH" sz="1200" dirty="0">
                <a:solidFill>
                  <a:schemeClr val="bg1">
                    <a:lumMod val="85000"/>
                  </a:schemeClr>
                </a:solidFill>
              </a:rPr>
              <a:t>                                </a:t>
            </a:r>
            <a:r>
              <a:rPr lang="th-TH" sz="11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AI generated Image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th-TH" sz="1050" b="0" i="0" dirty="0">
                <a:solidFill>
                  <a:schemeClr val="bg1">
                    <a:lumMod val="85000"/>
                  </a:schemeClr>
                </a:solidFill>
                <a:effectLst/>
                <a:latin typeface="Roboto"/>
              </a:rPr>
              <a:t>                                          </a:t>
            </a:r>
            <a:r>
              <a:rPr lang="en-US" sz="1000" b="0" i="0" dirty="0">
                <a:solidFill>
                  <a:schemeClr val="bg1">
                    <a:lumMod val="85000"/>
                  </a:schemeClr>
                </a:solidFill>
                <a:effectLst/>
                <a:latin typeface="Roboto"/>
              </a:rPr>
              <a:t>Mona Lisa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 painting</a:t>
            </a:r>
            <a:endParaRPr lang="th-TH" sz="1000" dirty="0">
              <a:solidFill>
                <a:schemeClr val="bg1">
                  <a:lumMod val="85000"/>
                </a:schemeClr>
              </a:solidFill>
              <a:latin typeface="Roboto"/>
            </a:endParaRPr>
          </a:p>
          <a:p>
            <a:r>
              <a:rPr lang="th-TH" sz="10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                                         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Style Transfer</a:t>
            </a:r>
            <a:endParaRPr 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131088F-F086-4E7D-A4CA-AB1305A21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r="8995" b="44057"/>
          <a:stretch/>
        </p:blipFill>
        <p:spPr>
          <a:xfrm>
            <a:off x="5433116" y="2750215"/>
            <a:ext cx="408661" cy="4079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99CEC0D-D9B3-4182-8779-F1DAE652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45" y="2750215"/>
            <a:ext cx="408661" cy="407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14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8C4A9B-0AB1-4FE8-B5BD-11D0F79A8F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944D7C7-2C8F-4341-B9E6-BAF4236FF018}"/>
              </a:ext>
            </a:extLst>
          </p:cNvPr>
          <p:cNvGrpSpPr/>
          <p:nvPr/>
        </p:nvGrpSpPr>
        <p:grpSpPr>
          <a:xfrm>
            <a:off x="2571617" y="446650"/>
            <a:ext cx="1933615" cy="1543858"/>
            <a:chOff x="2347951" y="893537"/>
            <a:chExt cx="992250" cy="792243"/>
          </a:xfrm>
        </p:grpSpPr>
        <p:pic>
          <p:nvPicPr>
            <p:cNvPr id="1030" name="Picture 6" descr="Science Icon Png #408800 - Free Icons Library">
              <a:extLst>
                <a:ext uri="{FF2B5EF4-FFF2-40B4-BE49-F238E27FC236}">
                  <a16:creationId xmlns:a16="http://schemas.microsoft.com/office/drawing/2014/main" id="{0D44D893-EE17-48CF-83C6-84742E1D6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723" y="893537"/>
              <a:ext cx="395478" cy="39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Scientist With Task PNG Icon - PNG Repo Free PNG Icons">
              <a:extLst>
                <a:ext uri="{FF2B5EF4-FFF2-40B4-BE49-F238E27FC236}">
                  <a16:creationId xmlns:a16="http://schemas.microsoft.com/office/drawing/2014/main" id="{75A63158-5BA0-4F65-A17D-14D46196B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951" y="957421"/>
              <a:ext cx="728359" cy="72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987D6A2-D46D-4A20-975C-00D273858D4C}"/>
              </a:ext>
            </a:extLst>
          </p:cNvPr>
          <p:cNvGrpSpPr/>
          <p:nvPr/>
        </p:nvGrpSpPr>
        <p:grpSpPr>
          <a:xfrm>
            <a:off x="4802694" y="441002"/>
            <a:ext cx="1935505" cy="1668116"/>
            <a:chOff x="4447150" y="909164"/>
            <a:chExt cx="993220" cy="856006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C134CEE4-68B5-4DEC-9C5F-DBBF882D0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0" y="957265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atabase Icons - Download Free Vector Icons | Noun Project">
              <a:extLst>
                <a:ext uri="{FF2B5EF4-FFF2-40B4-BE49-F238E27FC236}">
                  <a16:creationId xmlns:a16="http://schemas.microsoft.com/office/drawing/2014/main" id="{1937C503-4D8C-424B-BAFA-348BF0DB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739" y="909164"/>
              <a:ext cx="342631" cy="34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916E5BC-9044-4161-845E-94A5F65587DC}"/>
              </a:ext>
            </a:extLst>
          </p:cNvPr>
          <p:cNvGrpSpPr/>
          <p:nvPr/>
        </p:nvGrpSpPr>
        <p:grpSpPr>
          <a:xfrm>
            <a:off x="7188783" y="391686"/>
            <a:ext cx="2330144" cy="1717432"/>
            <a:chOff x="6717122" y="952796"/>
            <a:chExt cx="1195732" cy="88131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AF9721C-68FF-45D9-B0A6-7D8E28261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9" r="5565"/>
            <a:stretch/>
          </p:blipFill>
          <p:spPr bwMode="auto">
            <a:xfrm>
              <a:off x="6717122" y="952796"/>
              <a:ext cx="758862" cy="88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46A13C-6DB8-4F27-AC29-7B9ACB064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668" y="959676"/>
              <a:ext cx="622186" cy="622186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A476509-A839-4A9A-944C-438E0C5F5BCD}"/>
              </a:ext>
            </a:extLst>
          </p:cNvPr>
          <p:cNvGrpSpPr/>
          <p:nvPr/>
        </p:nvGrpSpPr>
        <p:grpSpPr>
          <a:xfrm>
            <a:off x="9809212" y="227410"/>
            <a:ext cx="2232712" cy="1980058"/>
            <a:chOff x="8157660" y="892032"/>
            <a:chExt cx="1145734" cy="1016083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4631FFF2-8A56-46C5-9D9A-F9084DDEC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660" y="1019419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Connection Icon Png #25829 - Free Icons Library">
              <a:extLst>
                <a:ext uri="{FF2B5EF4-FFF2-40B4-BE49-F238E27FC236}">
                  <a16:creationId xmlns:a16="http://schemas.microsoft.com/office/drawing/2014/main" id="{B64BC29E-8FEC-44BE-818B-A7CE24A0F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318" y="892032"/>
              <a:ext cx="514076" cy="51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57BA1DD-A888-4259-90F5-D5A8CE68A0EA}"/>
              </a:ext>
            </a:extLst>
          </p:cNvPr>
          <p:cNvGrpSpPr/>
          <p:nvPr/>
        </p:nvGrpSpPr>
        <p:grpSpPr>
          <a:xfrm>
            <a:off x="185176" y="486016"/>
            <a:ext cx="1816684" cy="1574381"/>
            <a:chOff x="627395" y="893968"/>
            <a:chExt cx="932246" cy="807905"/>
          </a:xfrm>
        </p:grpSpPr>
        <p:pic>
          <p:nvPicPr>
            <p:cNvPr id="1056" name="Picture 32" descr="Analyst Icons - Download Free Vector Icons | Noun Project">
              <a:extLst>
                <a:ext uri="{FF2B5EF4-FFF2-40B4-BE49-F238E27FC236}">
                  <a16:creationId xmlns:a16="http://schemas.microsoft.com/office/drawing/2014/main" id="{499F808E-DE81-43A9-8AD2-B673CE86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5" y="893968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Bar Chart Up 3 Icon - Free Icons">
              <a:extLst>
                <a:ext uri="{FF2B5EF4-FFF2-40B4-BE49-F238E27FC236}">
                  <a16:creationId xmlns:a16="http://schemas.microsoft.com/office/drawing/2014/main" id="{BD4A19A4-14FC-4355-ADEE-1E065A8C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467" y="896993"/>
              <a:ext cx="338174" cy="338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224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6E84E95-0B80-4B14-B44D-0B2CEAEAE46F}"/>
              </a:ext>
            </a:extLst>
          </p:cNvPr>
          <p:cNvGrpSpPr/>
          <p:nvPr/>
        </p:nvGrpSpPr>
        <p:grpSpPr>
          <a:xfrm>
            <a:off x="4828890" y="-2356741"/>
            <a:ext cx="3760099" cy="9214741"/>
            <a:chOff x="3137876" y="-1842377"/>
            <a:chExt cx="3760099" cy="921474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5DF6B1D-AE7F-4F0B-9F79-FE57EDAD5B72}"/>
                </a:ext>
              </a:extLst>
            </p:cNvPr>
            <p:cNvSpPr/>
            <p:nvPr/>
          </p:nvSpPr>
          <p:spPr>
            <a:xfrm>
              <a:off x="3137876" y="-1842377"/>
              <a:ext cx="3760099" cy="9214741"/>
            </a:xfrm>
            <a:prstGeom prst="rect">
              <a:avLst/>
            </a:prstGeom>
            <a:solidFill>
              <a:srgbClr val="59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30A3DCB-5D09-4503-8941-7B12A730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" t="872"/>
            <a:stretch/>
          </p:blipFill>
          <p:spPr>
            <a:xfrm>
              <a:off x="3167065" y="-1842377"/>
              <a:ext cx="3711156" cy="2303573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849FB1A-871B-4EE0-AE30-180C37A9F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" r="272"/>
            <a:stretch/>
          </p:blipFill>
          <p:spPr>
            <a:xfrm>
              <a:off x="3168964" y="229732"/>
              <a:ext cx="3699130" cy="2476497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CC3E858-0544-4DF9-BC1F-A173465C8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" r="232"/>
            <a:stretch/>
          </p:blipFill>
          <p:spPr>
            <a:xfrm>
              <a:off x="3167065" y="2659342"/>
              <a:ext cx="3702520" cy="2257293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1CA9390-D2CA-4C1F-A6A0-A3E59BC52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2"/>
            <a:stretch/>
          </p:blipFill>
          <p:spPr>
            <a:xfrm>
              <a:off x="3168964" y="4850204"/>
              <a:ext cx="3709257" cy="2481687"/>
            </a:xfrm>
            <a:prstGeom prst="rect">
              <a:avLst/>
            </a:prstGeom>
          </p:spPr>
        </p:pic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935EE0F4-7DB3-4399-944E-2414DCE00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25" y="-406603"/>
            <a:ext cx="2795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DFA77D4-99C0-403C-8831-4D55F378E710}"/>
              </a:ext>
            </a:extLst>
          </p:cNvPr>
          <p:cNvSpPr/>
          <p:nvPr/>
        </p:nvSpPr>
        <p:spPr>
          <a:xfrm>
            <a:off x="4075112" y="-2102438"/>
            <a:ext cx="8090762" cy="14880021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2ACC1B-4FA2-4A83-BAB4-EA514827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0"/>
          <a:stretch/>
        </p:blipFill>
        <p:spPr>
          <a:xfrm>
            <a:off x="4090987" y="-1766955"/>
            <a:ext cx="4010025" cy="36293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036546-D5F2-46A7-82E4-D7AB7F3B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7" y="1966912"/>
            <a:ext cx="3990975" cy="25622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ED3025-5B7A-48E2-83C1-BDAB9123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12" y="4491037"/>
            <a:ext cx="4000500" cy="1409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C17E345-4580-47CC-B356-B1BFF122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36" y="5891212"/>
            <a:ext cx="3981450" cy="25717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990F6B-A543-449D-8F39-BD891607E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249" y="9901237"/>
            <a:ext cx="3952875" cy="254317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617BFD6-CB99-489C-B849-07E773583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437" y="8462962"/>
            <a:ext cx="4000500" cy="14382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94E93B6-1733-4CE3-AF63-E594427FD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962" y="-1766955"/>
            <a:ext cx="3971925" cy="25431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FD8B2C4-92E4-4E8A-BA63-7C1EAE7DB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937" y="816699"/>
            <a:ext cx="3943350" cy="25241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C013E46-AFD5-4E62-A134-68EE2A6ED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487" y="5965100"/>
            <a:ext cx="3909623" cy="145079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904A1AB-0A98-4691-9D40-72DE4AC77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487" y="3376612"/>
            <a:ext cx="3962400" cy="25527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FB8F244-7811-435F-BF5B-BF0FD63A76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4424" y="8634208"/>
            <a:ext cx="3981450" cy="414337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3FAAE73-595B-4705-A3E4-49370768CA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2199" y="7339012"/>
            <a:ext cx="3952875" cy="14097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09F3246A-39C3-4D63-A7C1-412715B8E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02"/>
          <a:stretch/>
        </p:blipFill>
        <p:spPr>
          <a:xfrm>
            <a:off x="4106997" y="-2102438"/>
            <a:ext cx="7972290" cy="38303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868D0C1-D506-4BDC-92FE-D776847BEB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353" y="834927"/>
            <a:ext cx="2822693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2799CE4-3AB7-47B2-9E64-7EAE29E3B48D}"/>
              </a:ext>
            </a:extLst>
          </p:cNvPr>
          <p:cNvGrpSpPr/>
          <p:nvPr/>
        </p:nvGrpSpPr>
        <p:grpSpPr>
          <a:xfrm>
            <a:off x="3848686" y="188777"/>
            <a:ext cx="2795849" cy="6480445"/>
            <a:chOff x="5493378" y="-614586"/>
            <a:chExt cx="4024184" cy="9327579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C99CE11-CC7B-424A-808A-2BC103A6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83"/>
            <a:stretch/>
          </p:blipFill>
          <p:spPr>
            <a:xfrm>
              <a:off x="5493378" y="-614586"/>
              <a:ext cx="4024184" cy="317286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D90F2F2-A95B-47C7-BB09-7DDBAA13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98"/>
            <a:stretch/>
          </p:blipFill>
          <p:spPr>
            <a:xfrm>
              <a:off x="5495276" y="5540132"/>
              <a:ext cx="4022286" cy="3172861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BEEF331-FED6-4C31-9000-5FF0C0B1E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0" r="33683"/>
            <a:stretch/>
          </p:blipFill>
          <p:spPr>
            <a:xfrm>
              <a:off x="5493378" y="2462773"/>
              <a:ext cx="4024184" cy="3172861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789A0AE7-8621-47A7-9127-0DED3A44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8" y="181857"/>
            <a:ext cx="2798307" cy="64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12</Words>
  <Application>Microsoft Office PowerPoint</Application>
  <PresentationFormat>ワイド画面</PresentationFormat>
  <Paragraphs>4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Roboto</vt:lpstr>
      <vt:lpstr>Arial</vt:lpstr>
      <vt:lpstr>Arial Black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19</cp:revision>
  <dcterms:created xsi:type="dcterms:W3CDTF">2020-07-11T13:27:10Z</dcterms:created>
  <dcterms:modified xsi:type="dcterms:W3CDTF">2020-07-13T01:21:55Z</dcterms:modified>
</cp:coreProperties>
</file>